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0" r:id="rId2"/>
    <p:sldId id="262" r:id="rId3"/>
    <p:sldId id="266" r:id="rId4"/>
    <p:sldId id="267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3D30B-63CD-4349-B42F-F316A1D05E61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D09F9-F5C0-4977-B0AF-8D2D7D1B63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91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D09F9-F5C0-4977-B0AF-8D2D7D1B638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27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767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8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09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63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34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2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53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26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98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6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71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A79F7-A0F5-4B79-8798-41D1CDAB5FCF}" type="datetimeFigureOut">
              <a:rPr lang="nl-NL" smtClean="0"/>
              <a:t>17-11-2013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169C-9676-496B-93DF-8A538D675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3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31640" y="90872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Moderne inspuitsystemen</a:t>
            </a:r>
            <a:endParaRPr lang="nl-NL" sz="28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1331640" y="2420888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Bij de dia’s zit ook geluid!</a:t>
            </a:r>
          </a:p>
          <a:p>
            <a:endParaRPr lang="nl-NL" dirty="0"/>
          </a:p>
          <a:p>
            <a:r>
              <a:rPr lang="nl-NL" dirty="0" smtClean="0"/>
              <a:t>Onderin zit de knop om het geluid af te spelen.</a:t>
            </a:r>
          </a:p>
          <a:p>
            <a:r>
              <a:rPr lang="nl-NL" dirty="0" smtClean="0"/>
              <a:t>Klik daarop om de uitleg te beluisteren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9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ijn documenten\01 My Files\01 My Documents\01 LESSEN_GCG\03 techniek\diesel injector\duramax-diesel-2011-pi_opt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016000"/>
            <a:ext cx="7366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mmonrail dia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44008" y="4653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1262062"/>
            <a:ext cx="7562850" cy="4333875"/>
          </a:xfrm>
          <a:prstGeom prst="rect">
            <a:avLst/>
          </a:prstGeom>
        </p:spPr>
      </p:pic>
      <p:pic>
        <p:nvPicPr>
          <p:cNvPr id="4" name="commonrail dia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2040" y="55750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4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214312"/>
            <a:ext cx="7562850" cy="6429375"/>
          </a:xfrm>
          <a:prstGeom prst="rect">
            <a:avLst/>
          </a:prstGeom>
        </p:spPr>
      </p:pic>
      <p:pic>
        <p:nvPicPr>
          <p:cNvPr id="4" name="commonrail dia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1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28</Words>
  <Application>Microsoft Office PowerPoint</Application>
  <PresentationFormat>Diavoorstelling (4:3)</PresentationFormat>
  <Paragraphs>6</Paragraphs>
  <Slides>4</Slides>
  <Notes>1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Edudelta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FTR</dc:creator>
  <cp:lastModifiedBy>J. de Feijter</cp:lastModifiedBy>
  <cp:revision>27</cp:revision>
  <dcterms:created xsi:type="dcterms:W3CDTF">2012-11-12T22:05:59Z</dcterms:created>
  <dcterms:modified xsi:type="dcterms:W3CDTF">2013-11-17T15:22:13Z</dcterms:modified>
</cp:coreProperties>
</file>